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47DBE-CDB9-43B1-8A5D-C2DEC98000F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3C368-2707-415F-B314-91C4E8846FC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B1969-4A9F-4FF3-850E-2C2B4373AD1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3FC72-B9C8-41DC-B454-18FF2DF698E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67C86-DB17-44B5-A9EE-CD7D4453AFC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55135-49B0-460A-AF23-F40A9B14820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E9D1-70EA-4F29-9667-300DDCBAD2D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F973-37AA-44FF-B082-DCC9B4ACBA2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4676F-2D61-4181-9104-F151D1CD489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63BD8-F03C-4305-BA3A-64ACA8F177C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0A956-0ED2-4EBD-8C5A-24D509AA991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EAA50F-987A-4258-A0CA-C4336276F7F7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"/>
            <a:ext cx="8453680" cy="475303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752" y="2428401"/>
            <a:ext cx="2490520" cy="4429599"/>
          </a:xfrm>
          <a:prstGeom prst="rect">
            <a:avLst/>
          </a:prstGeom>
        </p:spPr>
      </p:pic>
      <p:sp>
        <p:nvSpPr>
          <p:cNvPr id="4" name="PoljeZBesedilom 3"/>
          <p:cNvSpPr txBox="1"/>
          <p:nvPr/>
        </p:nvSpPr>
        <p:spPr>
          <a:xfrm>
            <a:off x="4663909" y="4763596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DC CŠOD – program „Reka sedmih imen“ – na Slivnico z učenci OŠ Dobrova, </a:t>
            </a:r>
          </a:p>
          <a:p>
            <a:r>
              <a:rPr lang="sl-SI" dirty="0" smtClean="0"/>
              <a:t>23. aprila, 2018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1167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8" y="3762052"/>
            <a:ext cx="5506406" cy="30959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8727" y="0"/>
            <a:ext cx="6995273" cy="3933056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587001"/>
            <a:ext cx="7596336" cy="427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8429243" cy="4739299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31840" y="3579892"/>
            <a:ext cx="6012160" cy="327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6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48"/>
            <a:ext cx="9144000" cy="5141167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477694"/>
            <a:ext cx="6012160" cy="3380306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1220" y="5145614"/>
            <a:ext cx="962780" cy="1712385"/>
          </a:xfrm>
          <a:prstGeom prst="rect">
            <a:avLst/>
          </a:prstGeom>
        </p:spPr>
      </p:pic>
      <p:sp>
        <p:nvSpPr>
          <p:cNvPr id="5" name="PoljeZBesedilom 4"/>
          <p:cNvSpPr txBox="1"/>
          <p:nvPr/>
        </p:nvSpPr>
        <p:spPr>
          <a:xfrm>
            <a:off x="6031648" y="5167847"/>
            <a:ext cx="2149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…v nova obzorja,</a:t>
            </a:r>
          </a:p>
          <a:p>
            <a:r>
              <a:rPr lang="sl-SI" dirty="0" smtClean="0"/>
              <a:t>Srečno, Franci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448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30</Words>
  <Application>Microsoft Office PowerPoint</Application>
  <PresentationFormat>Diaprojekcija na zaslonu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1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7" baseType="lpstr">
      <vt:lpstr>Arial</vt:lpstr>
      <vt:lpstr>Privzeti načrt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Malečkar</dc:creator>
  <cp:lastModifiedBy>Franc Maleckar</cp:lastModifiedBy>
  <cp:revision>90</cp:revision>
  <dcterms:created xsi:type="dcterms:W3CDTF">2014-09-21T09:17:11Z</dcterms:created>
  <dcterms:modified xsi:type="dcterms:W3CDTF">2018-04-24T03:49:05Z</dcterms:modified>
</cp:coreProperties>
</file>